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62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2023/10/20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88738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2023/10/20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36135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2023/10/20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563546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2023/10/20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593219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2023/10/20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463738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2023/10/20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993319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2023/10/20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486501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2023/10/20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27584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2023/10/20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69188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2023/10/20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71972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2023/10/20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75152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2023/10/20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41236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2023/10/20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1716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2023/10/20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082631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2023/10/20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7318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2023/10/20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8927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2023/10/20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68451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215" y="355157"/>
            <a:ext cx="9237943" cy="1029026"/>
          </a:xfrm>
        </p:spPr>
        <p:txBody>
          <a:bodyPr>
            <a:normAutofit fontScale="90000"/>
          </a:bodyPr>
          <a:lstStyle/>
          <a:p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同来深度认识中东危机及代求</a:t>
            </a:r>
            <a:r>
              <a:rPr lang="en-US" altLang="zh-CN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en-US" altLang="zh-CN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en-US" altLang="zh-TW" sz="5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215" y="1476158"/>
            <a:ext cx="9469405" cy="5298716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我的心默默无声，专等候　神；我的救恩是从他而来。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诗篇 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62:1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我的心哪，你当默默无声，专等候　神，因为我的盼望是从他而来。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诗篇 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62:5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56798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215" y="355157"/>
            <a:ext cx="9237943" cy="1029026"/>
          </a:xfrm>
        </p:spPr>
        <p:txBody>
          <a:bodyPr>
            <a:normAutofit/>
          </a:bodyPr>
          <a:lstStyle/>
          <a:p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分治方案真的不公平嗎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6836" y="1476158"/>
            <a:ext cx="7348757" cy="5298716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其实，他们是骗那些不认识以色列地理的人。看地图便知，所有分给阿拉伯人的地土，都是肥沃有水源的。以色列人所分的，有一半是沙漠般的旷野地。根本无法生存。所以这分配是合理。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根本就不容許以色列存在。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3" name="圖片 2">
            <a:extLst>
              <a:ext uri="{FF2B5EF4-FFF2-40B4-BE49-F238E27FC236}">
                <a16:creationId xmlns:a16="http://schemas.microsoft.com/office/drawing/2014/main" id="{6391DB4F-7528-485E-A8E1-B8DC804BD2BF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04027" y="0"/>
            <a:ext cx="331026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1247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215" y="355157"/>
            <a:ext cx="9237943" cy="1029026"/>
          </a:xfrm>
        </p:spPr>
        <p:txBody>
          <a:bodyPr>
            <a:normAutofit fontScale="90000"/>
          </a:bodyPr>
          <a:lstStyle/>
          <a:p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同来深度认识中东危机及代求</a:t>
            </a:r>
            <a:r>
              <a:rPr lang="en-US" altLang="zh-CN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en-US" altLang="zh-CN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en-US" altLang="zh-TW" sz="5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215" y="1476158"/>
            <a:ext cx="7263102" cy="5298716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第一个问题，你们可能会问为何我们一家不离开？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义和团之乱，宣教士眼看会友将要被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杀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他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们怎样选？他们冒生命危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险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留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下来与面对死亡的会友同站。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这是主交讬的小羊，何况我们也没有像他们在生死边缘。</a:t>
            </a:r>
          </a:p>
        </p:txBody>
      </p:sp>
      <p:pic>
        <p:nvPicPr>
          <p:cNvPr id="7" name="圖片 6">
            <a:extLst>
              <a:ext uri="{FF2B5EF4-FFF2-40B4-BE49-F238E27FC236}">
                <a16:creationId xmlns:a16="http://schemas.microsoft.com/office/drawing/2014/main" id="{F0053EC8-63A8-4A5E-A80B-51B14F9CB1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02429" y="1269814"/>
            <a:ext cx="4128415" cy="5588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7452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215" y="355157"/>
            <a:ext cx="9237943" cy="1029026"/>
          </a:xfrm>
        </p:spPr>
        <p:txBody>
          <a:bodyPr>
            <a:normAutofit fontScale="90000"/>
          </a:bodyPr>
          <a:lstStyle/>
          <a:p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同来深度认识中东危机及代求</a:t>
            </a:r>
            <a:r>
              <a:rPr lang="en-US" altLang="zh-CN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en-US" altLang="zh-CN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en-US" altLang="zh-TW" sz="5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215" y="1476158"/>
            <a:ext cx="9645574" cy="5298716"/>
          </a:xfrm>
        </p:spPr>
        <p:txBody>
          <a:bodyPr>
            <a:normAutofit fontScale="92500"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现在是以色列复仇。我们要求主减去他们的愤怒。因为怒气并不成就神的义。我们要为以色列军方求智慧。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现在对迦沙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断水断电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，是要平民百姓快离开。现在是正式战争，不是玩游戏，他们不要有过去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心存侥</a:t>
            </a:r>
            <a:r>
              <a:rPr lang="zh-CN" altLang="en-US" sz="40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倖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想法。过去以色列在被几千飞弹攻击时，仍有供电供水给他的敌人迦沙居民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哪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个国家会这样资助他的敌人攻击自己？这次他们真是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忍无可忍了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！</a:t>
            </a:r>
          </a:p>
        </p:txBody>
      </p:sp>
    </p:spTree>
    <p:extLst>
      <p:ext uri="{BB962C8B-B14F-4D97-AF65-F5344CB8AC3E}">
        <p14:creationId xmlns:p14="http://schemas.microsoft.com/office/powerpoint/2010/main" val="1637207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215" y="355157"/>
            <a:ext cx="9237943" cy="1029026"/>
          </a:xfrm>
        </p:spPr>
        <p:txBody>
          <a:bodyPr>
            <a:normAutofit/>
          </a:bodyPr>
          <a:lstStyle/>
          <a:p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请来与神的子民以色列同站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215" y="1476158"/>
            <a:ext cx="9645574" cy="5298716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耶和华又对他说：“我是耶和华，曾领你出了迦勒底的吾珥，为要将这地赐你为业。” 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创世记 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15:7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巴勒斯坦是一个地名，是来自罗马时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代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刻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意删除迦南这个地名。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從來沒有巴勒斯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坦這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種族。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公元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132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年犹太人被禁止进入耶路撒冷及应许地。在列国抛来抛去。</a:t>
            </a:r>
          </a:p>
        </p:txBody>
      </p:sp>
    </p:spTree>
    <p:extLst>
      <p:ext uri="{BB962C8B-B14F-4D97-AF65-F5344CB8AC3E}">
        <p14:creationId xmlns:p14="http://schemas.microsoft.com/office/powerpoint/2010/main" val="3670985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215" y="355157"/>
            <a:ext cx="9237943" cy="1029026"/>
          </a:xfrm>
        </p:spPr>
        <p:txBody>
          <a:bodyPr>
            <a:normAutofit/>
          </a:bodyPr>
          <a:lstStyle/>
          <a:p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请来与神的子民以色列同站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215" y="1476158"/>
            <a:ext cx="9645574" cy="5298716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俄罗斯，西班牙，法国，都曾压逼和驱逐犹太人。德国本想赶走他们，但无地可去，无人敢得罪德国收留他们，包括美国。最后变成大屠杀。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所以他们只想有一片最后的地土，为的是生存。国歌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en-US" altLang="zh-CN" sz="4000" b="1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Hatikva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希望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》(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以色列国歌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 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他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们的希望就是在自己的国土上做个自由民族。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從詩歌了解他們的希望。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69449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215" y="355157"/>
            <a:ext cx="9237943" cy="1029026"/>
          </a:xfrm>
        </p:spPr>
        <p:txBody>
          <a:bodyPr>
            <a:normAutofit/>
          </a:bodyPr>
          <a:lstStyle/>
          <a:p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同心代祷呼求：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215" y="1476158"/>
            <a:ext cx="9645574" cy="5298716"/>
          </a:xfrm>
        </p:spPr>
        <p:txBody>
          <a:bodyPr>
            <a:normAutofit lnSpcReduction="10000"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神宣告：“为你祝福的，我必赐福与他；那咒诅你的，我必咒诅他。地上的万族都要因你得福。”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创世记 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12:3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为这一场最无奈的战争代祷。进入迦沙。赢了！会引动全国境内阿拉伯人的暴乱，甚至周边的国家围攻。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为这次以色列军事行动求神赐怜悯，把死伤减到最低。只杀那些不尊重生命和流无辜人血的人。</a:t>
            </a:r>
          </a:p>
        </p:txBody>
      </p:sp>
    </p:spTree>
    <p:extLst>
      <p:ext uri="{BB962C8B-B14F-4D97-AF65-F5344CB8AC3E}">
        <p14:creationId xmlns:p14="http://schemas.microsoft.com/office/powerpoint/2010/main" val="169127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215" y="355157"/>
            <a:ext cx="9237943" cy="1029026"/>
          </a:xfrm>
        </p:spPr>
        <p:txBody>
          <a:bodyPr>
            <a:normAutofit/>
          </a:bodyPr>
          <a:lstStyle/>
          <a:p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同心代祷呼求：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6837" y="1476158"/>
            <a:ext cx="10486238" cy="5298716"/>
          </a:xfrm>
        </p:spPr>
        <p:txBody>
          <a:bodyPr>
            <a:normAutofit fontScale="92500" lnSpcReduction="10000"/>
          </a:bodyPr>
          <a:lstStyle/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为全世界的舆论能持平。但其实已不重要了！以色列已启动了复仇战车，他们仍是活在旧约观念的人，使仇敌的家成为粪堆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是神的吩咐。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4.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如何才能真正使以色列安全？是否全面占领迦沙像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2005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年前一样呢？这个土地换和平的实验已做了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18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年。换来的是敌人的轻视和屠杀。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迦沙人也有他的民族和宗教上的骄傲，所以他们选了哈玛斯执政。他们当中有很多人后悔，包括哈玛斯创立人的儿子。求神解放迦沙。</a:t>
            </a:r>
          </a:p>
        </p:txBody>
      </p:sp>
    </p:spTree>
    <p:extLst>
      <p:ext uri="{BB962C8B-B14F-4D97-AF65-F5344CB8AC3E}">
        <p14:creationId xmlns:p14="http://schemas.microsoft.com/office/powerpoint/2010/main" val="319613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215" y="355157"/>
            <a:ext cx="9237943" cy="1029026"/>
          </a:xfrm>
        </p:spPr>
        <p:txBody>
          <a:bodyPr>
            <a:normAutofit/>
          </a:bodyPr>
          <a:lstStyle/>
          <a:p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为何巴勒斯坦问题是死结？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6837" y="1476158"/>
            <a:ext cx="10536572" cy="5298716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为何反对以色列立国？</a:t>
            </a: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大阿拉伯民族主义，中东只有阿拉伯国家。</a:t>
            </a: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穆斯林原教旨主义，全世界只可以有一种信仰</a:t>
            </a: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特别是中东</a:t>
            </a: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。美国是大魔鬼，以色列是小魔鬼。</a:t>
            </a: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联合国</a:t>
            </a: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181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决议分治方案为何不成功？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https://zh.m.wikipedia.org/zh-cn/%E8%81%AF%E5%90%88%E5%9C%8B%E5%A4%A7%E6%9C%83%E7%AC%AC181%E8%99%9F%E6%B1%BA%E8%AD%B0</a:t>
            </a:r>
          </a:p>
        </p:txBody>
      </p:sp>
    </p:spTree>
    <p:extLst>
      <p:ext uri="{BB962C8B-B14F-4D97-AF65-F5344CB8AC3E}">
        <p14:creationId xmlns:p14="http://schemas.microsoft.com/office/powerpoint/2010/main" val="3192939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215" y="355157"/>
            <a:ext cx="9237943" cy="1029026"/>
          </a:xfrm>
        </p:spPr>
        <p:txBody>
          <a:bodyPr>
            <a:normAutofit/>
          </a:bodyPr>
          <a:lstStyle/>
          <a:p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为何巴勒斯坦问题是死结？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6836" y="1476158"/>
            <a:ext cx="9865453" cy="5298716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究竟是谁不愿立国？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阿拉法特亲自讲的立场。不想做一个小国的总统，只想做一个说句话都领中东抖一抖的人。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声称土地分配不公平：面积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55%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给犹太人，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45%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给阿拉伯人。当时犹太人只有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60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万人口，阿拉伯人有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130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万人口。问题是好的肥沃的地区都被阿拉伯人占领。</a:t>
            </a:r>
          </a:p>
        </p:txBody>
      </p:sp>
    </p:spTree>
    <p:extLst>
      <p:ext uri="{BB962C8B-B14F-4D97-AF65-F5344CB8AC3E}">
        <p14:creationId xmlns:p14="http://schemas.microsoft.com/office/powerpoint/2010/main" val="2457455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</TotalTime>
  <Words>1320</Words>
  <Application>Microsoft Office PowerPoint</Application>
  <PresentationFormat>Widescreen</PresentationFormat>
  <Paragraphs>39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微軟正黑體</vt:lpstr>
      <vt:lpstr>標楷體</vt:lpstr>
      <vt:lpstr>Arial</vt:lpstr>
      <vt:lpstr>Trebuchet MS</vt:lpstr>
      <vt:lpstr>Wingdings 3</vt:lpstr>
      <vt:lpstr>多面向</vt:lpstr>
      <vt:lpstr>同来深度认识中东危机及代求(一)</vt:lpstr>
      <vt:lpstr>同来深度认识中东危机及代求(一)</vt:lpstr>
      <vt:lpstr>同来深度认识中东危机及代求(一)</vt:lpstr>
      <vt:lpstr>请来与神的子民以色列同站</vt:lpstr>
      <vt:lpstr>请来与神的子民以色列同站</vt:lpstr>
      <vt:lpstr>同心代祷呼求：</vt:lpstr>
      <vt:lpstr>同心代祷呼求：</vt:lpstr>
      <vt:lpstr>为何巴勒斯坦问题是死结？</vt:lpstr>
      <vt:lpstr>为何巴勒斯坦问题是死结？</vt:lpstr>
      <vt:lpstr>分治方案真的不公平嗎？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同来深度认识中东危机及代求(一)</dc:title>
  <dc:creator>sun kwong wong</dc:creator>
  <cp:lastModifiedBy>SL CHAN</cp:lastModifiedBy>
  <cp:revision>5</cp:revision>
  <dcterms:created xsi:type="dcterms:W3CDTF">2023-10-12T10:58:47Z</dcterms:created>
  <dcterms:modified xsi:type="dcterms:W3CDTF">2023-10-20T13:52:42Z</dcterms:modified>
</cp:coreProperties>
</file>